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7"/>
  </p:notesMasterIdLst>
  <p:sldIdLst>
    <p:sldId id="261" r:id="rId2"/>
    <p:sldId id="465" r:id="rId3"/>
    <p:sldId id="462" r:id="rId4"/>
    <p:sldId id="464" r:id="rId5"/>
    <p:sldId id="466" r:id="rId6"/>
  </p:sldIdLst>
  <p:sldSz cx="9144000" cy="6858000" type="screen4x3"/>
  <p:notesSz cx="7007225" cy="9293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115" d="100"/>
          <a:sy n="115" d="100"/>
        </p:scale>
        <p:origin x="193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pPr>
              <a:defRPr/>
            </a:pPr>
            <a:fld id="{36A42FCE-DD6A-413B-83A3-0DFFDB47E35E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3D8B3C-020F-49AC-99DF-4EE3F4337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3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9BE053-2CE2-465D-A444-06E4490A5E3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8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4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0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F62F0457-9080-4B56-87A8-EF5362A2982E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0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86C96F51-786E-482B-A111-69D3EE4BEE8E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9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B2F0DFB-EB35-46BD-95C2-E6A5557D5E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269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8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6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5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2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2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1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409F3-7689-4C80-B0B7-375D596CCD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6742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7148D-AA24-44B3-A132-70F1F9C02F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90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69B0B-B653-47E4-9D7E-187055B83C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310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2E730-C985-4C38-909A-95E8474C86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764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EEC2F-3A46-49CA-B1A7-F5E436002E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6422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E9AAF-2E1D-4118-A5CA-7BF98DF7C8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619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66DD5-7AAB-4DA2-9856-394F7A9488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385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A394E-C051-4BBD-9984-781FBD4199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97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28A6-A025-4A08-909B-49640E5FED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4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27FFA-0F0C-49C7-B9C0-CD85B2C966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659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954820E-11D7-400B-8CA9-993454D462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24200" y="1500694"/>
            <a:ext cx="2743200" cy="154730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87630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1.1</a:t>
            </a:r>
          </a:p>
          <a:p>
            <a:pPr algn="ctr">
              <a:defRPr/>
            </a:pPr>
            <a:r>
              <a:rPr lang="en-US" sz="13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Blah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27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Areas of Similar Shapes Revisited: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584775"/>
          <a:ext cx="7848600" cy="2209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176">
                <a:tc>
                  <a:txBody>
                    <a:bodyPr/>
                    <a:lstStyle/>
                    <a:p>
                      <a:r>
                        <a:rPr lang="en-US" dirty="0"/>
                        <a:t>Ratio of Sides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 of Perimeters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</a:t>
                      </a:r>
                      <a:r>
                        <a:rPr lang="en-US" baseline="0" dirty="0"/>
                        <a:t> of Areas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6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895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022350" indent="-368300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latin typeface="+mn-lt"/>
                <a:ea typeface="Times New Roman" panose="02020603050405020304" pitchFamily="18" charset="0"/>
              </a:rPr>
              <a:t>6)   The hexagons at the right are similar. What is the ratio (smaller to larger) of their perimeters and their areas?</a:t>
            </a:r>
            <a:endParaRPr lang="en-US" sz="1400" b="1" dirty="0">
              <a:latin typeface="+mn-lt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287952"/>
              </p:ext>
            </p:extLst>
          </p:nvPr>
        </p:nvGraphicFramePr>
        <p:xfrm>
          <a:off x="4287157" y="4876800"/>
          <a:ext cx="4114800" cy="140486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039">
                <a:tc>
                  <a:txBody>
                    <a:bodyPr/>
                    <a:lstStyle/>
                    <a:p>
                      <a:r>
                        <a:rPr lang="en-US" dirty="0"/>
                        <a:t>Ratio of Sides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 of Perimeters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Ratio</a:t>
                      </a:r>
                      <a:r>
                        <a:rPr lang="en-US" baseline="0" dirty="0"/>
                        <a:t> of Areas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7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33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5797" b="9782"/>
          <a:stretch>
            <a:fillRect/>
          </a:stretch>
        </p:blipFill>
        <p:spPr bwMode="auto">
          <a:xfrm>
            <a:off x="6172200" y="3428999"/>
            <a:ext cx="1981200" cy="1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482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8818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figures in each pair are similar. The perimeter of one figure is given.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27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Finding the missing perimeter: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1" y="14478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7)   </a:t>
            </a:r>
            <a:endParaRPr lang="en-US" dirty="0"/>
          </a:p>
        </p:txBody>
      </p:sp>
      <p:pic>
        <p:nvPicPr>
          <p:cNvPr id="110594" name="Picture 2" descr="doc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3" y="1447800"/>
            <a:ext cx="252093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480" y="2838977"/>
            <a:ext cx="3374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Perimeter of smaller pentagon = 40 m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637760" y="1427527"/>
            <a:ext cx="389663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a proportion: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5905" y="1915647"/>
            <a:ext cx="14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Ratio of perimeters (using sides)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4600" y="2844968"/>
            <a:ext cx="53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5200" y="1918644"/>
            <a:ext cx="14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Ratio of ACTUAL perimeters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555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27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Going further…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990600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3)   The ratio of the areas of two rectangles is 49:36.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43000" y="1593791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  What is the ratio of the sides?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073459" y="76200"/>
          <a:ext cx="1918140" cy="8242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3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3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 of Sides</a:t>
                      </a: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 of Perimeters</a:t>
                      </a: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Ratio</a:t>
                      </a:r>
                      <a:r>
                        <a:rPr lang="en-US" sz="800" baseline="0" dirty="0">
                          <a:solidFill>
                            <a:srgbClr val="FF0000"/>
                          </a:solidFill>
                        </a:rPr>
                        <a:t> of Areas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6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40990" marR="40990" marT="20495" marB="20495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287207" y="324395"/>
          <a:ext cx="21209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207" y="324395"/>
                        <a:ext cx="21209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7924800" y="324394"/>
          <a:ext cx="21209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24394"/>
                        <a:ext cx="21209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8540962" y="324394"/>
          <a:ext cx="3016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418918" progId="Equation.DSMT4">
                  <p:embed/>
                </p:oleObj>
              </mc:Choice>
              <mc:Fallback>
                <p:oleObj name="Equation" r:id="rId6" imgW="215806" imgH="418918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962" y="324394"/>
                        <a:ext cx="30162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143000" y="2462067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b)   What is the ratio of the perimeters?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09600" y="4038600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4)   The ratio of the areas of two rectangles is 32:50.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43000" y="4641791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  What is the ratio of the sides?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43000" y="5510067"/>
            <a:ext cx="784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b)   What is the ratio of the perimeters?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4514" y="4272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1"/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Connections: Scale Factor, Surface Area and </a:t>
            </a:r>
            <a:r>
              <a:rPr lang="en-US" sz="2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526703"/>
            <a:ext cx="370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scale factor of the sides? Simplify if needed.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632" y="5368570"/>
            <a:ext cx="686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relationship do they have with the scale factor?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34" y="1905000"/>
            <a:ext cx="5418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The two rectangular prisms are similar.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 b="10312"/>
          <a:stretch>
            <a:fillRect/>
          </a:stretch>
        </p:blipFill>
        <p:spPr bwMode="auto">
          <a:xfrm>
            <a:off x="384552" y="589002"/>
            <a:ext cx="2703649" cy="131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250162"/>
            <a:ext cx="660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ratio of the surface areas of both prisms?</a:t>
            </a:r>
          </a:p>
        </p:txBody>
      </p:sp>
    </p:spTree>
    <p:extLst>
      <p:ext uri="{BB962C8B-B14F-4D97-AF65-F5344CB8AC3E}">
        <p14:creationId xmlns:p14="http://schemas.microsoft.com/office/powerpoint/2010/main" val="370507314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232</Words>
  <Application>Microsoft Office PowerPoint</Application>
  <PresentationFormat>On-screen Show (4:3)</PresentationFormat>
  <Paragraphs>38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Comic Sans MS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DOROQUEZ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 Doroquez</dc:creator>
  <cp:lastModifiedBy>Michael Doroquez</cp:lastModifiedBy>
  <cp:revision>136</cp:revision>
  <dcterms:created xsi:type="dcterms:W3CDTF">2007-03-20T01:50:53Z</dcterms:created>
  <dcterms:modified xsi:type="dcterms:W3CDTF">2022-06-06T16:19:18Z</dcterms:modified>
</cp:coreProperties>
</file>